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'Adre Cunningham" userId="213d4d3a-f6af-4a4c-9188-5bcd9bd96279" providerId="ADAL" clId="{536A7740-8FB8-4D4E-B2E2-8B6356C37836}"/>
    <pc:docChg chg="custSel modSld">
      <pc:chgData name="D'Adre Cunningham" userId="213d4d3a-f6af-4a4c-9188-5bcd9bd96279" providerId="ADAL" clId="{536A7740-8FB8-4D4E-B2E2-8B6356C37836}" dt="2024-09-04T18:04:38.735" v="64" actId="20577"/>
      <pc:docMkLst>
        <pc:docMk/>
      </pc:docMkLst>
      <pc:sldChg chg="modSp mod">
        <pc:chgData name="D'Adre Cunningham" userId="213d4d3a-f6af-4a4c-9188-5bcd9bd96279" providerId="ADAL" clId="{536A7740-8FB8-4D4E-B2E2-8B6356C37836}" dt="2024-09-04T18:04:38.735" v="64" actId="20577"/>
        <pc:sldMkLst>
          <pc:docMk/>
          <pc:sldMk cId="797190841" sldId="257"/>
        </pc:sldMkLst>
        <pc:spChg chg="mod">
          <ac:chgData name="D'Adre Cunningham" userId="213d4d3a-f6af-4a4c-9188-5bcd9bd96279" providerId="ADAL" clId="{536A7740-8FB8-4D4E-B2E2-8B6356C37836}" dt="2024-09-04T18:04:38.735" v="64" actId="20577"/>
          <ac:spMkLst>
            <pc:docMk/>
            <pc:sldMk cId="797190841" sldId="257"/>
            <ac:spMk id="2" creationId="{00000000-0000-0000-0000-000000000000}"/>
          </ac:spMkLst>
        </pc:spChg>
        <pc:picChg chg="mod">
          <ac:chgData name="D'Adre Cunningham" userId="213d4d3a-f6af-4a4c-9188-5bcd9bd96279" providerId="ADAL" clId="{536A7740-8FB8-4D4E-B2E2-8B6356C37836}" dt="2024-09-04T17:56:30.925" v="55" actId="1076"/>
          <ac:picMkLst>
            <pc:docMk/>
            <pc:sldMk cId="797190841" sldId="257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336B9-5C94-44E1-9AC8-0058F3A40A0F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41888-DD74-4BFA-B748-10810CA71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Pierce County</a:t>
            </a:r>
          </a:p>
          <a:p>
            <a:r>
              <a:rPr lang="en-US" dirty="0"/>
              <a:t>Capacity: 738</a:t>
            </a:r>
          </a:p>
          <a:p>
            <a:r>
              <a:rPr lang="en-US" dirty="0"/>
              <a:t>Opened: 1971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115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Mason County</a:t>
            </a:r>
          </a:p>
          <a:p>
            <a:r>
              <a:rPr lang="en-US" dirty="0"/>
              <a:t>Capacity: 321</a:t>
            </a:r>
          </a:p>
          <a:p>
            <a:r>
              <a:rPr lang="en-US" dirty="0"/>
              <a:t>Opened: 2005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0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Spokane County</a:t>
            </a:r>
          </a:p>
          <a:p>
            <a:r>
              <a:rPr lang="en-US" dirty="0"/>
              <a:t>Capacity: 2,258</a:t>
            </a:r>
          </a:p>
          <a:p>
            <a:r>
              <a:rPr lang="en-US" dirty="0"/>
              <a:t>Opened: 1992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3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230313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Franklin County </a:t>
            </a:r>
          </a:p>
          <a:p>
            <a:r>
              <a:rPr lang="en-US" dirty="0"/>
              <a:t>Capacity: 2,468</a:t>
            </a:r>
          </a:p>
          <a:p>
            <a:r>
              <a:rPr lang="en-US" dirty="0"/>
              <a:t>Opened:  Minimum-1992, Medium-2009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0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Walla Walla County </a:t>
            </a:r>
          </a:p>
          <a:p>
            <a:r>
              <a:rPr lang="en-US" dirty="0"/>
              <a:t>Capacity: 2,439</a:t>
            </a:r>
          </a:p>
          <a:p>
            <a:r>
              <a:rPr lang="en-US" dirty="0"/>
              <a:t>Opened: 1886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73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Clallam County</a:t>
            </a:r>
          </a:p>
          <a:p>
            <a:r>
              <a:rPr lang="en-US" dirty="0"/>
              <a:t>Capacity: 858 </a:t>
            </a:r>
          </a:p>
          <a:p>
            <a:r>
              <a:rPr lang="en-US" dirty="0"/>
              <a:t>Opened 1985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97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Snohomish County </a:t>
            </a:r>
          </a:p>
          <a:p>
            <a:r>
              <a:rPr lang="en-US" dirty="0"/>
              <a:t>Capacity: 2,400</a:t>
            </a:r>
          </a:p>
          <a:p>
            <a:r>
              <a:rPr lang="en-US" dirty="0"/>
              <a:t>Opened 1910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9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Grays Harbor County </a:t>
            </a:r>
          </a:p>
          <a:p>
            <a:r>
              <a:rPr lang="en-US" dirty="0"/>
              <a:t>Capacity: 1,936</a:t>
            </a:r>
          </a:p>
          <a:p>
            <a:r>
              <a:rPr lang="en-US" dirty="0"/>
              <a:t>Opened 2000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74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Mason County </a:t>
            </a:r>
          </a:p>
          <a:p>
            <a:r>
              <a:rPr lang="en-US" dirty="0"/>
              <a:t>Capacity: 1,268</a:t>
            </a:r>
          </a:p>
          <a:p>
            <a:r>
              <a:rPr lang="en-US" dirty="0"/>
              <a:t>Opened 1964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89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Thurston County </a:t>
            </a:r>
          </a:p>
          <a:p>
            <a:r>
              <a:rPr lang="en-US" dirty="0"/>
              <a:t>Capacity: 480</a:t>
            </a:r>
          </a:p>
          <a:p>
            <a:r>
              <a:rPr lang="en-US" dirty="0"/>
              <a:t>Opened 1954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84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Cowlitz County </a:t>
            </a:r>
          </a:p>
          <a:p>
            <a:r>
              <a:rPr lang="en-US" dirty="0"/>
              <a:t>Capacity: 480</a:t>
            </a:r>
          </a:p>
          <a:p>
            <a:r>
              <a:rPr lang="en-US" dirty="0"/>
              <a:t>Opened 1956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Jefferson County (west of Olympic National Park) </a:t>
            </a:r>
          </a:p>
          <a:p>
            <a:r>
              <a:rPr lang="en-US" dirty="0"/>
              <a:t>Capacity: 381</a:t>
            </a:r>
          </a:p>
          <a:p>
            <a:r>
              <a:rPr lang="en-US" dirty="0"/>
              <a:t>Opened 1968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C136-BD9F-4E0D-86D3-1C39435038D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7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62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14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87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9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1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9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7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42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6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564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817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7E8927D-E7C7-4A78-A2E3-CD3C968E36D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9/4/2024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06958-7F60-42A9-AEF0-85C6A2B6602E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26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DD0C21-8FEE-4C18-8789-CC8ABE206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B51757-7607-4CEA-A0EE-3C5BDC2C1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625" y="4684871"/>
            <a:ext cx="8020051" cy="189740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Supporting Connections at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Wa state Dept. of corrections-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PRISON VISIT SPACEs 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840" y="640080"/>
            <a:ext cx="6924515" cy="330645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F39256-F095-41C8-8707-6C1A665E8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06507" y="5220212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563" y="5220212"/>
            <a:ext cx="2710891" cy="82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9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392" y="633844"/>
            <a:ext cx="4940253" cy="1295123"/>
          </a:xfrm>
        </p:spPr>
        <p:txBody>
          <a:bodyPr/>
          <a:lstStyle/>
          <a:p>
            <a:r>
              <a:rPr lang="en-US" dirty="0"/>
              <a:t>Women’s Prisons</a:t>
            </a:r>
            <a:br>
              <a:rPr lang="en-US" dirty="0"/>
            </a:br>
            <a:r>
              <a:rPr lang="en-US" sz="2400" dirty="0"/>
              <a:t>Medium, Close, &amp; minimum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582" y="130629"/>
            <a:ext cx="10814859" cy="2000096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Washington Corrections Center for Women (Gig Harbor, WA)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C0729-E626-3231-7509-4DCEB0D18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049" y="2101906"/>
            <a:ext cx="10636369" cy="4122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61D1E1-0519-8911-E1C8-4742BE55BE29}"/>
              </a:ext>
            </a:extLst>
          </p:cNvPr>
          <p:cNvSpPr txBox="1"/>
          <p:nvPr/>
        </p:nvSpPr>
        <p:spPr>
          <a:xfrm>
            <a:off x="849049" y="6224156"/>
            <a:ext cx="557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Courtesy of King 5.com, 2024</a:t>
            </a:r>
          </a:p>
        </p:txBody>
      </p:sp>
    </p:spTree>
    <p:extLst>
      <p:ext uri="{BB962C8B-B14F-4D97-AF65-F5344CB8AC3E}">
        <p14:creationId xmlns:p14="http://schemas.microsoft.com/office/powerpoint/2010/main" val="48492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27364"/>
            <a:ext cx="10364308" cy="1101436"/>
          </a:xfrm>
        </p:spPr>
        <p:txBody>
          <a:bodyPr>
            <a:normAutofit/>
          </a:bodyPr>
          <a:lstStyle/>
          <a:p>
            <a:r>
              <a:rPr lang="en-US" dirty="0"/>
              <a:t>Women’s Prisons-western </a:t>
            </a:r>
            <a:r>
              <a:rPr lang="en-US" dirty="0" err="1"/>
              <a:t>washington</a:t>
            </a:r>
            <a:br>
              <a:rPr lang="en-US" dirty="0"/>
            </a:br>
            <a:r>
              <a:rPr lang="en-US" sz="2400" dirty="0"/>
              <a:t>Minimum</a:t>
            </a:r>
            <a:r>
              <a:rPr lang="en-US" sz="27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536" y="274321"/>
            <a:ext cx="10862360" cy="2076993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Mission Creek Corrections Center (Belfair, WA)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36" y="2202873"/>
            <a:ext cx="10862360" cy="3847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8536" y="6239400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</p:spTree>
    <p:extLst>
      <p:ext uri="{BB962C8B-B14F-4D97-AF65-F5344CB8AC3E}">
        <p14:creationId xmlns:p14="http://schemas.microsoft.com/office/powerpoint/2010/main" val="101367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23" y="812154"/>
            <a:ext cx="10489622" cy="893618"/>
          </a:xfrm>
        </p:spPr>
        <p:txBody>
          <a:bodyPr>
            <a:normAutofit fontScale="90000"/>
          </a:bodyPr>
          <a:lstStyle/>
          <a:p>
            <a:r>
              <a:rPr lang="en-US" dirty="0"/>
              <a:t>Men’s Prisons-eastern Washington</a:t>
            </a:r>
            <a:br>
              <a:rPr lang="en-US" dirty="0"/>
            </a:br>
            <a:r>
              <a:rPr lang="en-US" sz="2700" dirty="0"/>
              <a:t>Medium, Close, &amp; minimum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208" y="562528"/>
            <a:ext cx="10924312" cy="1704109"/>
          </a:xfrm>
        </p:spPr>
        <p:txBody>
          <a:bodyPr>
            <a:normAutofit lnSpcReduction="10000"/>
          </a:bodyPr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sz="2000" dirty="0"/>
              <a:t>Airway Heights Corrections Center (Airway Heights,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592" y="6306085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8" y="2421082"/>
            <a:ext cx="5396347" cy="33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9207" y="5782308"/>
            <a:ext cx="2112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Corrections Center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19" y="2421082"/>
            <a:ext cx="5257800" cy="334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65719" y="5782308"/>
            <a:ext cx="236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Minimum Security Unit</a:t>
            </a:r>
          </a:p>
        </p:txBody>
      </p:sp>
    </p:spTree>
    <p:extLst>
      <p:ext uri="{BB962C8B-B14F-4D97-AF65-F5344CB8AC3E}">
        <p14:creationId xmlns:p14="http://schemas.microsoft.com/office/powerpoint/2010/main" val="44741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559" y="727364"/>
            <a:ext cx="9325217" cy="1080654"/>
          </a:xfrm>
        </p:spPr>
        <p:txBody>
          <a:bodyPr/>
          <a:lstStyle/>
          <a:p>
            <a:r>
              <a:rPr lang="en-US" dirty="0"/>
              <a:t>Men’s Prisons-eastern Washington</a:t>
            </a:r>
            <a:br>
              <a:rPr lang="en-US" dirty="0"/>
            </a:br>
            <a:r>
              <a:rPr lang="en-US" sz="2400" dirty="0"/>
              <a:t>Medium, Long-Term Minimum, &amp; Minimum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46" y="298427"/>
            <a:ext cx="11195581" cy="2018746"/>
          </a:xfrm>
        </p:spPr>
        <p:txBody>
          <a:bodyPr>
            <a:normAutofit/>
          </a:bodyPr>
          <a:lstStyle/>
          <a:p>
            <a:pPr algn="r"/>
            <a:endParaRPr lang="en-US" sz="2000" dirty="0"/>
          </a:p>
          <a:p>
            <a:pPr algn="r"/>
            <a:endParaRPr lang="en-US" sz="2000" dirty="0"/>
          </a:p>
          <a:p>
            <a:pPr algn="r"/>
            <a:endParaRPr lang="en-US" sz="2000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Coyote Ridge Corrections Center (Connell, WA)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17173"/>
            <a:ext cx="11055926" cy="3844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6243739"/>
            <a:ext cx="5216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</p:spTree>
    <p:extLst>
      <p:ext uri="{BB962C8B-B14F-4D97-AF65-F5344CB8AC3E}">
        <p14:creationId xmlns:p14="http://schemas.microsoft.com/office/powerpoint/2010/main" val="1289248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46" y="737754"/>
            <a:ext cx="10910454" cy="1007919"/>
          </a:xfrm>
        </p:spPr>
        <p:txBody>
          <a:bodyPr/>
          <a:lstStyle/>
          <a:p>
            <a:r>
              <a:rPr lang="en-US" dirty="0"/>
              <a:t>Men’s Prisons-eastern Washington</a:t>
            </a:r>
            <a:br>
              <a:rPr lang="en-US" dirty="0"/>
            </a:br>
            <a:r>
              <a:rPr lang="en-US" sz="2400" dirty="0"/>
              <a:t>maximum, close, medium, &amp; minimum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146" y="322119"/>
            <a:ext cx="11003972" cy="1762714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Washington State Penitentiary (Walla Walla, WA)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83" y="6347649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6" y="2084832"/>
            <a:ext cx="11003972" cy="41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66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696190"/>
            <a:ext cx="10478608" cy="1132609"/>
          </a:xfrm>
        </p:spPr>
        <p:txBody>
          <a:bodyPr/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maximum, Close, &amp; Medium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2" y="498764"/>
            <a:ext cx="10785763" cy="1953491"/>
          </a:xfrm>
        </p:spPr>
        <p:txBody>
          <a:bodyPr/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sz="2000" dirty="0"/>
              <a:t>Clallam Bay Corrections Center (Clallam Bay,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2369127"/>
            <a:ext cx="10858501" cy="386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5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530563" cy="1212411"/>
          </a:xfrm>
        </p:spPr>
        <p:txBody>
          <a:bodyPr/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maximum, Close, medium, &amp; minimum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4"/>
            <a:ext cx="10827326" cy="1953491"/>
          </a:xfrm>
        </p:spPr>
        <p:txBody>
          <a:bodyPr/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Monroe Corrections Complex (Monroe,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" y="2358736"/>
            <a:ext cx="10900064" cy="37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94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8067918" cy="1212411"/>
          </a:xfrm>
        </p:spPr>
        <p:txBody>
          <a:bodyPr/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maximum, medium, &amp; minimum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4"/>
            <a:ext cx="10713026" cy="1859972"/>
          </a:xfrm>
        </p:spPr>
        <p:txBody>
          <a:bodyPr>
            <a:normAutofit fontScale="85000" lnSpcReduction="20000"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Stafford Creek Corrections Center (Aberdeen,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66" y="2445188"/>
            <a:ext cx="10863844" cy="387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1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8275737" cy="1212411"/>
          </a:xfrm>
        </p:spPr>
        <p:txBody>
          <a:bodyPr/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maximum, Close, &amp; medium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5"/>
            <a:ext cx="10827326" cy="1745672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Washington Corrections Center (Shelton,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" y="2078182"/>
            <a:ext cx="10827328" cy="423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5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48145"/>
            <a:ext cx="8067918" cy="1049482"/>
          </a:xfrm>
        </p:spPr>
        <p:txBody>
          <a:bodyPr>
            <a:normAutofit fontScale="90000"/>
          </a:bodyPr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minimum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4"/>
            <a:ext cx="10661072" cy="1660285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Cedar Creek Corrections Center (Littlerock,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3" y="2159049"/>
            <a:ext cx="10661072" cy="41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48145"/>
            <a:ext cx="8067918" cy="1049482"/>
          </a:xfrm>
        </p:spPr>
        <p:txBody>
          <a:bodyPr>
            <a:normAutofit fontScale="90000"/>
          </a:bodyPr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minimum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4"/>
            <a:ext cx="10474035" cy="1660285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Larch Corrections Center (Yacolt,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3" y="2159049"/>
            <a:ext cx="10474035" cy="415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5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48145"/>
            <a:ext cx="8067918" cy="1049482"/>
          </a:xfrm>
        </p:spPr>
        <p:txBody>
          <a:bodyPr>
            <a:normAutofit fontScale="90000"/>
          </a:bodyPr>
          <a:lstStyle/>
          <a:p>
            <a:r>
              <a:rPr lang="en-US" dirty="0"/>
              <a:t>Men’s prisons-western Washington</a:t>
            </a:r>
            <a:br>
              <a:rPr lang="en-US" dirty="0"/>
            </a:br>
            <a:r>
              <a:rPr lang="en-US" sz="2800" dirty="0"/>
              <a:t>minimum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883" y="498764"/>
            <a:ext cx="10474035" cy="1660285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Olympic Corrections Center (Forks, 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065" y="6316476"/>
            <a:ext cx="513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of WA DOC Family Services Division,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3" y="2209799"/>
            <a:ext cx="10474035" cy="40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30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450</Words>
  <Application>Microsoft Office PowerPoint</Application>
  <PresentationFormat>Widescreen</PresentationFormat>
  <Paragraphs>141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Tw Cen MT</vt:lpstr>
      <vt:lpstr>Tw Cen MT Condensed</vt:lpstr>
      <vt:lpstr>Wingdings 3</vt:lpstr>
      <vt:lpstr>Integral</vt:lpstr>
      <vt:lpstr>Supporting Connections at  Wa state Dept. of corrections- PRISON VISIT SPACEs  </vt:lpstr>
      <vt:lpstr>Women’s Prisons Medium, Close, &amp; minimum</vt:lpstr>
      <vt:lpstr>Women’s Prisons-western washington Minimum </vt:lpstr>
      <vt:lpstr>Men’s Prisons-eastern Washington Medium, Close, &amp; minimum</vt:lpstr>
      <vt:lpstr>Men’s Prisons-eastern Washington Medium, Long-Term Minimum, &amp; Minimum</vt:lpstr>
      <vt:lpstr>Men’s Prisons-eastern Washington maximum, close, medium, &amp; minimum</vt:lpstr>
      <vt:lpstr>Men’s prisons-western Washington maximum, Close, &amp; Medium</vt:lpstr>
      <vt:lpstr>Men’s prisons-western Washington maximum, Close, medium, &amp; minimum </vt:lpstr>
      <vt:lpstr>Men’s prisons-western Washington maximum, medium, &amp; minimum </vt:lpstr>
      <vt:lpstr>Men’s prisons-western Washington maximum, Close, &amp; medium</vt:lpstr>
      <vt:lpstr>Men’s prisons-western Washington minimum </vt:lpstr>
      <vt:lpstr>Men’s prisons-western Washington minimum </vt:lpstr>
      <vt:lpstr>Men’s prisons-western Washington minimum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dcunningham</dc:creator>
  <cp:lastModifiedBy>D'Adre Cunningham</cp:lastModifiedBy>
  <cp:revision>5</cp:revision>
  <dcterms:created xsi:type="dcterms:W3CDTF">2018-07-02T17:44:20Z</dcterms:created>
  <dcterms:modified xsi:type="dcterms:W3CDTF">2024-09-04T18:04:46Z</dcterms:modified>
</cp:coreProperties>
</file>